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C4CD"/>
    <a:srgbClr val="F39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4"/>
    <p:restoredTop sz="94675"/>
  </p:normalViewPr>
  <p:slideViewPr>
    <p:cSldViewPr snapToGrid="0">
      <p:cViewPr varScale="1">
        <p:scale>
          <a:sx n="105" d="100"/>
          <a:sy n="105" d="100"/>
        </p:scale>
        <p:origin x="20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9885BD-0651-BC28-2A74-39C334940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9FD552-BF4F-2519-D7AE-2AC800350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1041D9-E4C5-394E-FC4F-2FFE44F4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29659D-470A-7F01-D714-27EFDA92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C87D90-0574-0B0B-011E-55D38790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06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258B49-829B-4465-F5AC-4FC930B8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416732-5DCC-C961-C0E2-0261545EB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33A816-CEFE-8664-18A5-4B761DEC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D08F6F-6B79-1656-C042-6AD6FD38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E2CF84-6DA1-A8D0-A155-43C390C6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20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A09F03-5C3F-65AE-33C4-2D6758F47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681F96-40D0-32F9-64ED-A40BF3A58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C70EFF-F029-28C5-3C9B-B2DFC8C1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79F586-30CF-9D3F-E8B4-C60E2A31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233A89-E9D7-F3AB-AE8E-8E2D1F86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25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B2697-3727-5D3F-374C-45143D87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FC577-3693-A48E-B741-5F9B5BDAF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76C5E3-080E-D2D9-3D8E-4474E8EB8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DCAD38-2D94-A0BE-B2E6-317CFA263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525FCF-202C-B8E9-7C74-B1B8D6C7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71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CA53E8-9124-F37F-BB80-45BC32FD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6B9C17-2EA0-2D16-863D-673219A7C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312260-241C-85B0-A074-E7DA8689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08F8E7-84F0-B0A5-69B3-98FC6621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18F1B6-49D1-D736-121C-EB624A09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50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0448B9-2608-C21D-3654-E09637DB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7664B5-432A-DD2D-F216-8D4954F41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6FA8E2-7888-5CD6-3C05-2B460FCFB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11EC79-67C5-D387-4FE5-1FA95D05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7044D8-AF3F-4A66-4A3B-8D632401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FE3A3C-3E6F-6592-CAEE-2932388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26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A455B-7B6B-6677-FA8B-53CD218D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6CEB0B-39E5-6AEA-78CB-AC24BDFBB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5AFF03-FAB7-5223-A283-7534B86EE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ECC8E5B-446C-4D9A-743C-9F3AE67C2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992B449-55C3-8F5E-72CA-2C6185ED1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CB402DD-73A7-1BE7-8A82-FE736528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7856BC-8E82-2310-D27C-F438A82F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A728C29-71C3-5889-28E3-91C9760C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3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9BC755-ECCD-4197-9FAB-2CE6DE39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411446B-B095-EA85-276C-1036DEFD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A8FEA1-0E4E-B360-CA06-9BC13964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2AF972-2119-A3DD-CED6-B317DE5A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61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E3F6B17-25A9-078D-3272-20837FD2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6A0F7A2-714E-6DD6-A522-D9E5D70F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DA6DD4-565E-BF32-4A84-EE5FD938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79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F2EF24-2494-94FF-60C3-61312B4D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F6AFF-E8DA-9212-C661-95F1A2B4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AF1D4D-83B0-7CD1-3A92-EDA27700A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5DF30F-3628-D04D-9B45-47F1826E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73C980-7F60-9CDC-2213-0510067E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AFFB10-5665-2123-CE60-07893F53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3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58A1D-C656-2403-83D7-BF34216E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96C11E-6CD7-F713-3AA0-91E1321B7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66D5EC-24E3-E2FF-AF24-4576784B3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366823-E152-6F95-4AEB-950448CE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5A455B-D13D-C092-42A2-BC6ECBC5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2D2131-339E-79CB-3220-AF3B6E49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2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B654820-C5AD-FDF7-0FF8-ED88510D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11B3F7-62C3-C992-BB4F-FBE111DC8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9FD89A-ACC1-FF99-19C9-66200BF54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E606C-7064-5D4E-9504-1485FFDB4EC7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1B6C90-7722-146C-ABB8-5DB054873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98BF73-273C-59D7-C024-B38B5CFED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22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CB7A61E-2E8F-E9F3-B58D-D6F56A6F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0ED6AE6-ABD3-8700-26BA-9CF964D83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098" y="3097458"/>
            <a:ext cx="10415804" cy="793430"/>
          </a:xfrm>
        </p:spPr>
        <p:txBody>
          <a:bodyPr>
            <a:noAutofit/>
          </a:bodyPr>
          <a:lstStyle/>
          <a:p>
            <a:r>
              <a:rPr lang="it-IT" sz="4000" b="0" i="0" u="none" strike="noStrike" dirty="0">
                <a:solidFill>
                  <a:schemeClr val="bg1"/>
                </a:solidFill>
                <a:effectLst/>
                <a:latin typeface="Candal" panose="02000503000000020004" pitchFamily="2" charset="77"/>
              </a:rPr>
              <a:t>Titolo presentazione</a:t>
            </a:r>
            <a:endParaRPr lang="it-IT" sz="4000" b="0" i="0" dirty="0">
              <a:solidFill>
                <a:schemeClr val="bg1"/>
              </a:solidFill>
              <a:effectLst/>
              <a:latin typeface="Candal" panose="02000503000000020004" pitchFamily="2" charset="77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39770B-AF93-3097-8487-5DDE42DFA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3468"/>
            <a:ext cx="9144000" cy="1505238"/>
          </a:xfrm>
        </p:spPr>
        <p:txBody>
          <a:bodyPr/>
          <a:lstStyle/>
          <a:p>
            <a:r>
              <a:rPr lang="it-IT" sz="3200" dirty="0">
                <a:solidFill>
                  <a:srgbClr val="F39224"/>
                </a:solidFill>
                <a:latin typeface="Candal" panose="02000503000000020004" pitchFamily="2" charset="77"/>
              </a:rPr>
              <a:t>Nome Cognome Relatore</a:t>
            </a:r>
          </a:p>
          <a:p>
            <a:r>
              <a:rPr lang="it-IT" dirty="0">
                <a:solidFill>
                  <a:schemeClr val="bg1"/>
                </a:solidFill>
                <a:latin typeface="Candal" panose="02000503000000020004" pitchFamily="2" charset="77"/>
              </a:rPr>
              <a:t>Azienda</a:t>
            </a:r>
          </a:p>
        </p:txBody>
      </p:sp>
    </p:spTree>
    <p:extLst>
      <p:ext uri="{BB962C8B-B14F-4D97-AF65-F5344CB8AC3E}">
        <p14:creationId xmlns:p14="http://schemas.microsoft.com/office/powerpoint/2010/main" val="128535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5AACFD6-CA63-1CA1-C091-E5ADA88F0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D5401F7-DD2E-4F8C-DBA4-217D956AD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912" y="365125"/>
            <a:ext cx="6842589" cy="1325563"/>
          </a:xfrm>
        </p:spPr>
        <p:txBody>
          <a:bodyPr/>
          <a:lstStyle/>
          <a:p>
            <a:r>
              <a:rPr lang="it-IT" dirty="0">
                <a:solidFill>
                  <a:srgbClr val="69C4CD"/>
                </a:solidFill>
                <a:latin typeface="Candal" panose="02000503000000020004" pitchFamily="2" charset="77"/>
              </a:rPr>
              <a:t>Titolo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8625AB9-5FE9-E0F5-670A-17D9918138F5}"/>
              </a:ext>
            </a:extLst>
          </p:cNvPr>
          <p:cNvSpPr txBox="1">
            <a:spLocks/>
          </p:cNvSpPr>
          <p:nvPr/>
        </p:nvSpPr>
        <p:spPr>
          <a:xfrm>
            <a:off x="1746606" y="1906248"/>
            <a:ext cx="7068621" cy="4186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8E5F0C7-469B-9006-73E4-E01D83B49FA6}"/>
              </a:ext>
            </a:extLst>
          </p:cNvPr>
          <p:cNvSpPr txBox="1">
            <a:spLocks/>
          </p:cNvSpPr>
          <p:nvPr/>
        </p:nvSpPr>
        <p:spPr>
          <a:xfrm>
            <a:off x="1982912" y="2269954"/>
            <a:ext cx="6842589" cy="45561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Lorem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ipsum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sit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amet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consectetur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adipiscing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elit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, sed do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eiusmod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tempor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incididunt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ut labore et dolore magna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aliqua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. Ut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enim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ad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minim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veniam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quis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nostrud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exercitation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ullamco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laboris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nisi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ut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aliquip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ex ea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commodo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consequat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Duis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aute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irure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reprehenderit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voluptate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velit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esse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cillum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dolore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eu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fugiat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nulla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pariatur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Excepteur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sint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occaecat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cupidatat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non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proident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sunt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in culpa qui officia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deserunt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mollit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anim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id est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laborum</a:t>
            </a:r>
            <a:endParaRPr lang="it-IT" sz="1800" b="0" i="0" dirty="0">
              <a:solidFill>
                <a:srgbClr val="000000"/>
              </a:solidFill>
              <a:effectLst/>
              <a:latin typeface="+mn-lt"/>
            </a:endParaRPr>
          </a:p>
          <a:p>
            <a:endParaRPr lang="it-IT" sz="1800" dirty="0">
              <a:solidFill>
                <a:srgbClr val="000000"/>
              </a:solidFill>
              <a:latin typeface="+mn-lt"/>
            </a:endParaRPr>
          </a:p>
          <a:p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labore et dolore magna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minim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exercitation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ea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Duis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esse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nulla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culpa qui officia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est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endParaRPr lang="it-IT" sz="1400" dirty="0">
              <a:solidFill>
                <a:srgbClr val="69C4C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84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157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Candal</vt:lpstr>
      <vt:lpstr>Open Sans</vt:lpstr>
      <vt:lpstr>Tema di Office</vt:lpstr>
      <vt:lpstr>Titolo presentazione</vt:lpstr>
      <vt:lpstr>Titolo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Microsoft Office User</dc:creator>
  <cp:lastModifiedBy>Microsoft Office User</cp:lastModifiedBy>
  <cp:revision>3</cp:revision>
  <dcterms:created xsi:type="dcterms:W3CDTF">2024-09-12T10:16:37Z</dcterms:created>
  <dcterms:modified xsi:type="dcterms:W3CDTF">2025-04-14T08:00:32Z</dcterms:modified>
</cp:coreProperties>
</file>